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1"/>
  </p:normalViewPr>
  <p:slideViewPr>
    <p:cSldViewPr snapToGrid="0" snapToObjects="1">
      <p:cViewPr varScale="1">
        <p:scale>
          <a:sx n="103" d="100"/>
          <a:sy n="103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E0D8-49D7-C44F-9469-2AF4D0B07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506B9-462E-074B-B900-B9EA06D35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43CC7-58D7-3748-B4B4-4A95D26C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B50B-96B1-7B4B-9C51-17B4BF27CCAD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51112-D381-3443-87C9-C3FDB4F49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908C1-D794-4741-AF91-CFE7FE28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AF17-3075-3947-B55E-5D2315D4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8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89C1-A55E-9F47-AF6F-CB5DBB70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A0C8D-6A49-4940-9130-477EEA9F9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A4E96-799B-2D41-AE22-6B5146075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B50B-96B1-7B4B-9C51-17B4BF27CCAD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3864C-4272-7641-B529-34A9122D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6F444-C738-5949-A160-C0427CC2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AF17-3075-3947-B55E-5D2315D4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8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2C6602-0330-4C46-B618-2671F3769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1B228-0CA6-B045-B7A7-3C8FEF519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2768D-1C49-E74F-914F-12C56F02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B50B-96B1-7B4B-9C51-17B4BF27CCAD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30864-EB29-504C-B1C4-98DFA041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A2442-8F15-5C46-A4CC-AF1610CD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AF17-3075-3947-B55E-5D2315D4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22C2-1050-F944-BD75-68EE8B425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216A6-F914-F84A-B9BB-A0152528C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9C8F6-D146-354D-A388-F03C9327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B50B-96B1-7B4B-9C51-17B4BF27CCAD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DC2FA-602D-484F-9921-C455EDA3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824CF-C4B6-124C-8200-F9706DDD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AF17-3075-3947-B55E-5D2315D4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9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125C-846D-E849-A44F-6238C908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DFF24-7739-4F4D-B2E2-399C902E2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FAA4E-8632-FC47-91DA-CCACBA2C1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B50B-96B1-7B4B-9C51-17B4BF27CCAD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6E7E-2965-FA47-A7A4-6E018A153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00905-3CDB-B949-BA45-17300FE7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AF17-3075-3947-B55E-5D2315D4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0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8450F-5F10-0A42-B9E7-1DF99BCE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26C61-54FA-9641-B0AE-7C241674F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C51E6-59B0-9F48-A69E-EF92CEFCF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032DA-356A-C145-AD9F-E7D09661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B50B-96B1-7B4B-9C51-17B4BF27CCAD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46E28-7A62-EA42-A96C-3DA6CCD3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81982-5C3D-E34E-883D-9FC74E46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AF17-3075-3947-B55E-5D2315D4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90D8A-48F3-BA4D-AF24-E9E1D55D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6EEF0-897B-0546-B0C8-6B7DD57BB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A009E-F296-8D46-8E98-6BE0BEE47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9265E9-83E3-4C42-B586-897853193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D93A6B-B0E1-B741-8258-2B18B25BF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150C9-5F86-AA4A-ADFE-29433703E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B50B-96B1-7B4B-9C51-17B4BF27CCAD}" type="datetimeFigureOut">
              <a:rPr lang="en-US" smtClean="0"/>
              <a:t>4/14/25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C4EDB4-DF56-8745-90E5-336C0472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A498F9-3BA3-7B4E-9616-9DAC5B65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AF17-3075-3947-B55E-5D2315D4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9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2A51A-C0F6-3E42-8BF1-E9E421BA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6A69A-D95D-FA4F-9056-C12D63A6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B50B-96B1-7B4B-9C51-17B4BF27CCAD}" type="datetimeFigureOut">
              <a:rPr lang="en-US" smtClean="0"/>
              <a:t>4/14/25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F5300-9673-3546-AFFB-7972A730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6B64F-8072-E648-825E-E1A6A9F0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AF17-3075-3947-B55E-5D2315D4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1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1491C2-03E3-6C44-B95F-361E7654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B50B-96B1-7B4B-9C51-17B4BF27CCAD}" type="datetimeFigureOut">
              <a:rPr lang="en-US" smtClean="0"/>
              <a:t>4/14/25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39A66-D8B5-9848-9EFF-291A95EA6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47C3B-8E0C-A842-AF0A-F532BF9F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AF17-3075-3947-B55E-5D2315D4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6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E7087-88C6-7B48-BA79-DA299C6A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68BD6-E515-9544-89DB-A7C847FD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1CCF5-11F6-3142-90B0-AED1AE158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04DD0-B656-D743-9D06-CBCADC26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B50B-96B1-7B4B-9C51-17B4BF27CCAD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91D5D-F5DD-6048-AA49-9FAAF19E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972A4-0682-514F-BB6C-55480DDA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AF17-3075-3947-B55E-5D2315D4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8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BAEA-4558-E949-A977-7A639DDD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3B4E4B-F279-9E43-9696-1D256BF3C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B1A24-36D5-E94D-B697-5881716DB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FFD86-41B4-1A48-8C08-B8B2E2D6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B50B-96B1-7B4B-9C51-17B4BF27CCAD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F6EA7-8A05-3C4C-988C-C12821BA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16939-8DF8-1443-9D39-4CAA6093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AF17-3075-3947-B55E-5D2315D4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0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11A82-257C-EE4E-9A76-174044CE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422B3-0DAE-6340-8CE6-640A5B48D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B65C9-EACC-364D-B5BB-B58A98874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6B50B-96B1-7B4B-9C51-17B4BF27CCAD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99773-AA76-C54C-9324-49604810A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66E74-83C0-2549-BE38-60E51EE3F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8AF17-3075-3947-B55E-5D2315D4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6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F5E1-483A-F74F-BC2C-7394436E3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2974" y="3114261"/>
            <a:ext cx="7500730" cy="542942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dirty="0">
                <a:solidFill>
                  <a:srgbClr val="1C9CA6"/>
                </a:solidFill>
                <a:latin typeface="+mn-lt"/>
              </a:rPr>
              <a:t>Your Name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130EE-98E0-A84D-B02E-BDC266FCF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4852" y="3657204"/>
            <a:ext cx="6718852" cy="663005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Title of the presentation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CD9296-54BD-E24F-9691-C8F28FF2B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353" y="0"/>
            <a:ext cx="3216352" cy="320993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43D0C129-6784-B848-83B5-765F778436F2}"/>
              </a:ext>
            </a:extLst>
          </p:cNvPr>
          <p:cNvSpPr txBox="1">
            <a:spLocks/>
          </p:cNvSpPr>
          <p:nvPr/>
        </p:nvSpPr>
        <p:spPr>
          <a:xfrm>
            <a:off x="5194852" y="4346319"/>
            <a:ext cx="6718852" cy="318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</a:rPr>
              <a:t>Institutional affiliation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5A5BF3-0609-B34E-8C19-4350E5A2E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493" y="4839454"/>
            <a:ext cx="2073690" cy="18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0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7698F8-ECAD-7D4D-B29A-3649F7C7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5"/>
            <a:ext cx="10925175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Content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93919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7698F8-ECAD-7D4D-B29A-3649F7C7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5"/>
            <a:ext cx="10925175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Content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886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48E0362F-7383-4B46-B0EC-E9B492C1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" y="3379787"/>
            <a:ext cx="5400675" cy="12779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C9CA6"/>
                </a:solidFill>
                <a:latin typeface="+mn-lt"/>
              </a:rPr>
              <a:t>Write your closing </a:t>
            </a:r>
            <a:br>
              <a:rPr lang="en-US" b="1" dirty="0">
                <a:solidFill>
                  <a:srgbClr val="1C9CA6"/>
                </a:solidFill>
                <a:latin typeface="+mn-lt"/>
              </a:rPr>
            </a:br>
            <a:r>
              <a:rPr lang="en-US" b="1" dirty="0">
                <a:solidFill>
                  <a:srgbClr val="1C9CA6"/>
                </a:solidFill>
                <a:latin typeface="+mn-lt"/>
              </a:rPr>
              <a:t>message here</a:t>
            </a:r>
            <a:endParaRPr lang="en-US" sz="4000" b="1" dirty="0">
              <a:solidFill>
                <a:srgbClr val="1C9CA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0496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22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Your Name here</vt:lpstr>
      <vt:lpstr>Content of the presentation</vt:lpstr>
      <vt:lpstr>Content of the presentation</vt:lpstr>
      <vt:lpstr>Write your closing  message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2025-04-12T01:43:41Z</dcterms:created>
  <dcterms:modified xsi:type="dcterms:W3CDTF">2025-04-14T16:49:32Z</dcterms:modified>
</cp:coreProperties>
</file>